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70" r:id="rId9"/>
    <p:sldId id="264" r:id="rId10"/>
    <p:sldId id="265" r:id="rId11"/>
    <p:sldId id="266" r:id="rId12"/>
    <p:sldId id="267" r:id="rId13"/>
    <p:sldId id="263" r:id="rId14"/>
    <p:sldId id="271" r:id="rId15"/>
    <p:sldId id="274" r:id="rId16"/>
    <p:sldId id="275" r:id="rId17"/>
    <p:sldId id="276" r:id="rId18"/>
    <p:sldId id="273" r:id="rId19"/>
    <p:sldId id="272" r:id="rId20"/>
    <p:sldId id="268" r:id="rId21"/>
    <p:sldId id="26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A83F-B6B6-4B4F-8215-5486134DB866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4BE98-471D-4EE1-A52B-D3568744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A83F-B6B6-4B4F-8215-5486134DB866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4BE98-471D-4EE1-A52B-D3568744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A83F-B6B6-4B4F-8215-5486134DB866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4BE98-471D-4EE1-A52B-D3568744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A83F-B6B6-4B4F-8215-5486134DB866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4BE98-471D-4EE1-A52B-D3568744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A83F-B6B6-4B4F-8215-5486134DB866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4BE98-471D-4EE1-A52B-D3568744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A83F-B6B6-4B4F-8215-5486134DB866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4BE98-471D-4EE1-A52B-D3568744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A83F-B6B6-4B4F-8215-5486134DB866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4BE98-471D-4EE1-A52B-D3568744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A83F-B6B6-4B4F-8215-5486134DB866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4BE98-471D-4EE1-A52B-D3568744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A83F-B6B6-4B4F-8215-5486134DB866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4BE98-471D-4EE1-A52B-D3568744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A83F-B6B6-4B4F-8215-5486134DB866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4BE98-471D-4EE1-A52B-D3568744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A83F-B6B6-4B4F-8215-5486134DB866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944BE98-471D-4EE1-A52B-D356874410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38A83F-B6B6-4B4F-8215-5486134DB866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44BE98-471D-4EE1-A52B-D3568744104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graphs.mathwarehouse.com/distance-time-graph-activity.ph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Motion 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Science 10</a:t>
            </a:r>
            <a:endParaRPr lang="en-US"/>
          </a:p>
        </p:txBody>
      </p:sp>
      <p:pic>
        <p:nvPicPr>
          <p:cNvPr id="1026" name="Picture 2" descr="C:\Documents and Settings\sabrina.dejong\Local Settings\Temporary Internet Files\Content.IE5\PQYHS48R\MCj013939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6206" y="2283809"/>
            <a:ext cx="3631194" cy="32101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Slope and speed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CA" dirty="0" smtClean="0"/>
          </a:p>
          <a:p>
            <a:r>
              <a:rPr lang="en-US" dirty="0" smtClean="0"/>
              <a:t>The greater the slope of the line created on a distance time graph the greater the speed travelled of greater velocity.</a:t>
            </a:r>
          </a:p>
          <a:p>
            <a:pPr>
              <a:buNone/>
            </a:pPr>
            <a:endParaRPr lang="en-CA" dirty="0" smtClean="0"/>
          </a:p>
          <a:p>
            <a:r>
              <a:rPr lang="en-US" dirty="0" smtClean="0"/>
              <a:t>How would you draw the distance time graph for:</a:t>
            </a:r>
            <a:endParaRPr lang="en-CA" dirty="0" smtClean="0"/>
          </a:p>
          <a:p>
            <a:pPr lvl="1"/>
            <a:r>
              <a:rPr lang="en-US" dirty="0" smtClean="0"/>
              <a:t>Bicycle</a:t>
            </a:r>
            <a:endParaRPr lang="en-CA" dirty="0" smtClean="0"/>
          </a:p>
          <a:p>
            <a:pPr lvl="1"/>
            <a:r>
              <a:rPr lang="en-US" dirty="0" smtClean="0"/>
              <a:t>Roller blades </a:t>
            </a:r>
            <a:endParaRPr lang="en-CA" dirty="0" smtClean="0"/>
          </a:p>
          <a:p>
            <a:pPr lvl="1"/>
            <a:r>
              <a:rPr lang="en-US" dirty="0" smtClean="0"/>
              <a:t>Walking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Slope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created by the distance time graph is represented by rise of the graph divided by the run of the graph.  This equation is also represents velocity.</a:t>
            </a:r>
            <a:endParaRPr lang="en-CA" dirty="0" smtClean="0"/>
          </a:p>
          <a:p>
            <a:r>
              <a:rPr lang="en-US" dirty="0" smtClean="0"/>
              <a:t>Slope = rise divided by run on a distance time graph</a:t>
            </a:r>
            <a:endParaRPr lang="en-CA" dirty="0" smtClean="0"/>
          </a:p>
          <a:p>
            <a:r>
              <a:rPr lang="en-US" dirty="0" smtClean="0"/>
              <a:t>S=rise/run 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summary the speed of an object in motion can be determined for the slope of a distance time graph.</a:t>
            </a:r>
          </a:p>
          <a:p>
            <a:endParaRPr lang="en-CA" dirty="0" smtClean="0"/>
          </a:p>
          <a:p>
            <a:r>
              <a:rPr lang="en-US" dirty="0" smtClean="0"/>
              <a:t>Read section 9.7 </a:t>
            </a:r>
            <a:r>
              <a:rPr lang="en-US" smtClean="0"/>
              <a:t>pages 362-365</a:t>
            </a:r>
          </a:p>
          <a:p>
            <a:endParaRPr lang="en-CA" dirty="0" smtClean="0"/>
          </a:p>
          <a:p>
            <a:r>
              <a:rPr lang="en-US" dirty="0" smtClean="0"/>
              <a:t>Answer the Understanding Concepts questions page 365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Section 9.7 – Distance-Time Graphs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endParaRPr lang="en-CA" dirty="0" smtClean="0"/>
          </a:p>
        </p:txBody>
      </p:sp>
      <p:pic>
        <p:nvPicPr>
          <p:cNvPr id="4" name="Picture 3" descr="http://www.bustertests.co.uk/ti/distance_time_graph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447800"/>
            <a:ext cx="4876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" y="4191000"/>
            <a:ext cx="838200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300" dirty="0" smtClean="0"/>
              <a:t>What is this graph describing?</a:t>
            </a:r>
          </a:p>
          <a:p>
            <a:pPr marL="342900" indent="-342900">
              <a:buFont typeface="+mj-lt"/>
              <a:buAutoNum type="arabicPeriod"/>
            </a:pPr>
            <a:endParaRPr lang="en-US" sz="23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300" dirty="0" smtClean="0"/>
              <a:t>How does distance from the starting point change as time changes for the intervals a, b &amp; c?</a:t>
            </a:r>
          </a:p>
          <a:p>
            <a:pPr marL="342900" indent="-342900">
              <a:buFont typeface="+mj-lt"/>
              <a:buAutoNum type="arabicPeriod"/>
            </a:pPr>
            <a:endParaRPr lang="en-US" sz="2300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Distance-Time Graphs – Card Game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CA" dirty="0" smtClean="0"/>
              <a:t>Show me a distance–time graph for: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 a car travelling at a steady speed;</a:t>
            </a:r>
          </a:p>
          <a:p>
            <a:pPr marL="514350" indent="-514350">
              <a:buFont typeface="+mj-lt"/>
              <a:buAutoNum type="arabicPeriod"/>
            </a:pPr>
            <a:endParaRPr lang="en-CA" dirty="0" smtClean="0"/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 a car speeding up;</a:t>
            </a:r>
          </a:p>
          <a:p>
            <a:pPr marL="514350" indent="-514350">
              <a:buFont typeface="+mj-lt"/>
              <a:buAutoNum type="arabicPeriod"/>
            </a:pPr>
            <a:endParaRPr lang="en-CA" dirty="0" smtClean="0"/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 a car slowing down;</a:t>
            </a:r>
          </a:p>
          <a:p>
            <a:pPr marL="514350" indent="-514350">
              <a:buFont typeface="+mj-lt"/>
              <a:buAutoNum type="arabicPeriod"/>
            </a:pPr>
            <a:endParaRPr lang="en-CA" dirty="0" smtClean="0"/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 a stationary car;</a:t>
            </a:r>
          </a:p>
          <a:p>
            <a:pPr marL="514350" indent="-514350">
              <a:buFont typeface="+mj-lt"/>
              <a:buAutoNum type="arabicPeriod"/>
            </a:pPr>
            <a:endParaRPr lang="en-CA" dirty="0" smtClean="0"/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 two cars travelling at the same speed towards each other;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4500" dirty="0" smtClean="0"/>
              <a:t>Distance-Time Graphs – Stories</a:t>
            </a:r>
            <a:endParaRPr lang="en-CA" sz="45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74979" y="1935215"/>
            <a:ext cx="7594042" cy="438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8229600" cy="349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502195" cy="6322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Distance-Time Graphs – Card Game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CA" dirty="0" smtClean="0"/>
              <a:t>Show me a distance–time graph for:</a:t>
            </a:r>
          </a:p>
          <a:p>
            <a:pPr>
              <a:buNone/>
            </a:pPr>
            <a:endParaRPr lang="en-CA" dirty="0" smtClean="0"/>
          </a:p>
          <a:p>
            <a:pPr marL="514350" indent="-514350">
              <a:buFont typeface="+mj-lt"/>
              <a:buAutoNum type="arabicPeriod" startAt="6"/>
            </a:pPr>
            <a:r>
              <a:rPr lang="en-CA" dirty="0" smtClean="0"/>
              <a:t>a car is crawling along in the slow lane and a car overtakes</a:t>
            </a:r>
          </a:p>
          <a:p>
            <a:pPr marL="514350" indent="-514350">
              <a:buFont typeface="+mj-lt"/>
              <a:buAutoNum type="arabicPeriod" startAt="6"/>
            </a:pPr>
            <a:endParaRPr lang="en-CA" dirty="0" smtClean="0"/>
          </a:p>
          <a:p>
            <a:pPr marL="514350" indent="-514350">
              <a:buFont typeface="+mj-lt"/>
              <a:buAutoNum type="arabicPeriod" startAt="6"/>
            </a:pPr>
            <a:r>
              <a:rPr lang="en-CA" dirty="0" smtClean="0"/>
              <a:t>very quickly;</a:t>
            </a:r>
          </a:p>
          <a:p>
            <a:pPr marL="514350" indent="-514350">
              <a:buFont typeface="+mj-lt"/>
              <a:buAutoNum type="arabicPeriod" startAt="6"/>
            </a:pPr>
            <a:endParaRPr lang="en-CA" dirty="0" smtClean="0"/>
          </a:p>
          <a:p>
            <a:pPr marL="514350" indent="-514350">
              <a:buFont typeface="+mj-lt"/>
              <a:buAutoNum type="arabicPeriod" startAt="6"/>
            </a:pPr>
            <a:r>
              <a:rPr lang="en-CA" dirty="0" smtClean="0"/>
              <a:t> a child runs into the road, so the driver has to make an</a:t>
            </a:r>
          </a:p>
          <a:p>
            <a:pPr marL="514350" indent="-514350">
              <a:buNone/>
            </a:pPr>
            <a:r>
              <a:rPr lang="en-CA" dirty="0" smtClean="0"/>
              <a:t>	emergency stop;</a:t>
            </a:r>
          </a:p>
          <a:p>
            <a:pPr marL="514350" indent="-514350">
              <a:buNone/>
            </a:pPr>
            <a:endParaRPr lang="en-CA" dirty="0" smtClean="0"/>
          </a:p>
          <a:p>
            <a:pPr marL="514350" indent="-514350">
              <a:buFont typeface="+mj-lt"/>
              <a:buAutoNum type="arabicPeriod" startAt="9"/>
            </a:pPr>
            <a:r>
              <a:rPr lang="en-CA" dirty="0" smtClean="0"/>
              <a:t> a car slows down as it goes over a speed bump, then goes quickly again.</a:t>
            </a:r>
          </a:p>
          <a:p>
            <a:pPr marL="514350" indent="-514350">
              <a:buNone/>
            </a:pPr>
            <a:endParaRPr lang="en-CA" dirty="0" smtClean="0"/>
          </a:p>
          <a:p>
            <a:pPr marL="514350" indent="-514350">
              <a:buNone/>
            </a:pPr>
            <a:r>
              <a:rPr lang="en-CA" dirty="0" smtClean="0"/>
              <a:t>Worksheet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Section 9.7 – Distance-Time Graphs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US" u="sng" dirty="0" smtClean="0"/>
          </a:p>
          <a:p>
            <a:r>
              <a:rPr lang="en-US" u="sng" dirty="0" smtClean="0"/>
              <a:t>Graphing Activity &amp; Simulation</a:t>
            </a: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smtClean="0"/>
              <a:t>Speed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/>
          <a:lstStyle/>
          <a:p>
            <a:r>
              <a:rPr lang="en-US" smtClean="0"/>
              <a:t>If 2 people are running a 100 m race, explain how you would know that one person has won.</a:t>
            </a:r>
          </a:p>
          <a:p>
            <a:pPr>
              <a:buNone/>
            </a:pPr>
            <a:endParaRPr lang="en-US" smtClean="0"/>
          </a:p>
          <a:p>
            <a:r>
              <a:rPr lang="en-US" smtClean="0"/>
              <a:t>What is the distance that they covered?</a:t>
            </a:r>
          </a:p>
          <a:p>
            <a:pPr>
              <a:buNone/>
            </a:pPr>
            <a:endParaRPr lang="en-US" smtClean="0"/>
          </a:p>
          <a:p>
            <a:r>
              <a:rPr lang="en-US" smtClean="0"/>
              <a:t>How does time affect who won?</a:t>
            </a:r>
          </a:p>
          <a:p>
            <a:pPr>
              <a:buNone/>
            </a:pPr>
            <a:endParaRPr lang="en-US" smtClean="0"/>
          </a:p>
          <a:p>
            <a:r>
              <a:rPr lang="en-US" smtClean="0"/>
              <a:t>What is speed?</a:t>
            </a:r>
            <a:endParaRPr lang="en-US"/>
          </a:p>
        </p:txBody>
      </p:sp>
      <p:pic>
        <p:nvPicPr>
          <p:cNvPr id="3074" name="Picture 2" descr="C:\Documents and Settings\sabrina.dejong\Local Settings\Temporary Internet Files\Content.IE5\LGI2N13C\MPj044270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020" y="3124200"/>
            <a:ext cx="1983537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Acceleration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change in velocity over a period of time.</a:t>
            </a:r>
          </a:p>
          <a:p>
            <a:endParaRPr lang="en-CA" dirty="0"/>
          </a:p>
          <a:p>
            <a:pPr algn="ctr">
              <a:buNone/>
            </a:pPr>
            <a:r>
              <a:rPr lang="en-CA" dirty="0" smtClean="0"/>
              <a:t>a = </a:t>
            </a:r>
            <a:r>
              <a:rPr lang="en-CA" u="sng" dirty="0" smtClean="0">
                <a:latin typeface="Times New Roman"/>
                <a:cs typeface="Times New Roman"/>
              </a:rPr>
              <a:t>∆V</a:t>
            </a:r>
            <a:endParaRPr lang="en-US" u="sng" dirty="0"/>
          </a:p>
          <a:p>
            <a:pPr algn="ctr">
              <a:buNone/>
            </a:pPr>
            <a:r>
              <a:rPr lang="en-US" dirty="0"/>
              <a:t>       </a:t>
            </a:r>
            <a:r>
              <a:rPr lang="en-CA" dirty="0" smtClean="0">
                <a:latin typeface="Times New Roman"/>
                <a:cs typeface="Times New Roman"/>
              </a:rPr>
              <a:t>∆t</a:t>
            </a:r>
            <a:endParaRPr lang="en-US" dirty="0"/>
          </a:p>
          <a:p>
            <a:pPr algn="ctr">
              <a:buNone/>
            </a:pPr>
            <a:r>
              <a:rPr lang="en-US" dirty="0" smtClean="0"/>
              <a:t>     </a:t>
            </a:r>
            <a:endParaRPr lang="en-US" dirty="0"/>
          </a:p>
          <a:p>
            <a:pPr algn="ctr">
              <a:buNone/>
            </a:pPr>
            <a:r>
              <a:rPr lang="en-US" dirty="0" smtClean="0"/>
              <a:t>units = </a:t>
            </a:r>
            <a:r>
              <a:rPr lang="en-US" u="sng" dirty="0" smtClean="0"/>
              <a:t>m</a:t>
            </a:r>
            <a:endParaRPr lang="en-US" u="sng" dirty="0"/>
          </a:p>
          <a:p>
            <a:pPr algn="ctr">
              <a:buNone/>
            </a:pPr>
            <a:r>
              <a:rPr lang="en-US" dirty="0"/>
              <a:t>	   </a:t>
            </a:r>
            <a:r>
              <a:rPr lang="en-US" dirty="0" smtClean="0"/>
              <a:t>        s</a:t>
            </a:r>
            <a:r>
              <a:rPr lang="en-US" baseline="30000" dirty="0" smtClean="0"/>
              <a:t>2</a:t>
            </a:r>
            <a:endParaRPr lang="en-US" dirty="0"/>
          </a:p>
          <a:p>
            <a:pPr marL="0" indent="0" algn="ctr">
              <a:buNone/>
            </a:pPr>
            <a:endParaRPr lang="en-C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mtClean="0"/>
              <a:t/>
            </a:r>
            <a:br>
              <a:rPr lang="en-CA" smtClean="0"/>
            </a:br>
            <a:r>
              <a:rPr lang="en-CA" smtClean="0"/>
              <a:t>Force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measure  of the mass of an object coupled with it’s acceleration.</a:t>
            </a:r>
          </a:p>
          <a:p>
            <a:endParaRPr lang="en-CA" dirty="0"/>
          </a:p>
          <a:p>
            <a:pPr algn="ctr">
              <a:buNone/>
            </a:pPr>
            <a:r>
              <a:rPr lang="en-CA" dirty="0" smtClean="0"/>
              <a:t>F </a:t>
            </a:r>
            <a:r>
              <a:rPr lang="en-CA" dirty="0"/>
              <a:t>= </a:t>
            </a:r>
            <a:r>
              <a:rPr lang="en-CA" dirty="0" smtClean="0">
                <a:latin typeface="Times New Roman"/>
                <a:cs typeface="Times New Roman"/>
              </a:rPr>
              <a:t>ma</a:t>
            </a:r>
            <a:endParaRPr lang="en-US" dirty="0"/>
          </a:p>
          <a:p>
            <a:pPr algn="ctr">
              <a:buNone/>
            </a:pPr>
            <a:r>
              <a:rPr lang="en-US" dirty="0"/>
              <a:t>     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Units </a:t>
            </a:r>
            <a:r>
              <a:rPr lang="en-US" dirty="0" smtClean="0"/>
              <a:t>= kg x </a:t>
            </a:r>
            <a:r>
              <a:rPr lang="en-US" u="sng" dirty="0"/>
              <a:t>m</a:t>
            </a:r>
          </a:p>
          <a:p>
            <a:pPr algn="ctr">
              <a:buNone/>
            </a:pPr>
            <a:r>
              <a:rPr lang="en-US" dirty="0"/>
              <a:t>	           </a:t>
            </a:r>
            <a:r>
              <a:rPr lang="en-US" dirty="0" smtClean="0"/>
              <a:t>         s</a:t>
            </a:r>
            <a:r>
              <a:rPr lang="en-US" baseline="30000" dirty="0" smtClean="0"/>
              <a:t>2</a:t>
            </a:r>
            <a:endParaRPr lang="en-US" dirty="0"/>
          </a:p>
          <a:p>
            <a:pPr algn="ctr">
              <a:buNone/>
            </a:pPr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smtClean="0"/>
              <a:t>Speed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Speed =</a:t>
            </a:r>
            <a:r>
              <a:rPr lang="en-US" u="sng" dirty="0" smtClean="0"/>
              <a:t> distance object </a:t>
            </a:r>
            <a:r>
              <a:rPr lang="en-US" u="sng" dirty="0" smtClean="0"/>
              <a:t>moves</a:t>
            </a:r>
          </a:p>
          <a:p>
            <a:pPr algn="ctr">
              <a:buNone/>
            </a:pPr>
            <a:r>
              <a:rPr lang="en-US" dirty="0" smtClean="0"/>
              <a:t>            time </a:t>
            </a:r>
            <a:r>
              <a:rPr lang="en-US" dirty="0" smtClean="0"/>
              <a:t>it takes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S = </a:t>
            </a:r>
            <a:r>
              <a:rPr lang="en-US" u="sng" dirty="0" smtClean="0"/>
              <a:t>d</a:t>
            </a:r>
            <a:endParaRPr lang="en-US" u="sng" dirty="0"/>
          </a:p>
          <a:p>
            <a:pPr algn="ctr">
              <a:buNone/>
            </a:pPr>
            <a:r>
              <a:rPr lang="en-US" dirty="0" smtClean="0"/>
              <a:t>	   t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*usually expressed in </a:t>
            </a:r>
            <a:r>
              <a:rPr lang="en-US" u="sng" dirty="0" smtClean="0"/>
              <a:t>meters (</a:t>
            </a:r>
            <a:r>
              <a:rPr lang="en-US" u="sng" dirty="0" smtClean="0"/>
              <a:t>m)</a:t>
            </a:r>
          </a:p>
          <a:p>
            <a:pPr algn="ctr">
              <a:buNone/>
            </a:pPr>
            <a:r>
              <a:rPr lang="en-US" dirty="0"/>
              <a:t>	</a:t>
            </a:r>
            <a:r>
              <a:rPr lang="en-US" dirty="0" smtClean="0"/>
              <a:t>			   </a:t>
            </a:r>
            <a:r>
              <a:rPr lang="en-US" dirty="0" smtClean="0"/>
              <a:t>second </a:t>
            </a:r>
            <a:r>
              <a:rPr lang="en-US" dirty="0" smtClean="0"/>
              <a:t>(s) </a:t>
            </a:r>
          </a:p>
          <a:p>
            <a:pPr algn="ctr">
              <a:buNone/>
            </a:pPr>
            <a:r>
              <a:rPr lang="en-US" dirty="0" smtClean="0"/>
              <a:t>or </a:t>
            </a:r>
            <a:endParaRPr lang="en-US" dirty="0" smtClean="0"/>
          </a:p>
          <a:p>
            <a:pPr algn="ctr">
              <a:buNone/>
            </a:pPr>
            <a:endParaRPr lang="en-US" u="sng" dirty="0"/>
          </a:p>
          <a:p>
            <a:pPr algn="ctr">
              <a:buNone/>
            </a:pPr>
            <a:r>
              <a:rPr lang="en-US" u="sng" dirty="0" smtClean="0"/>
              <a:t>kilometers </a:t>
            </a:r>
            <a:r>
              <a:rPr lang="en-US" u="sng" dirty="0" smtClean="0"/>
              <a:t>(</a:t>
            </a:r>
            <a:r>
              <a:rPr lang="en-US" u="sng" dirty="0" smtClean="0"/>
              <a:t>km)</a:t>
            </a:r>
          </a:p>
          <a:p>
            <a:pPr algn="ctr">
              <a:buNone/>
            </a:pPr>
            <a:r>
              <a:rPr lang="en-US" dirty="0" smtClean="0"/>
              <a:t>hour </a:t>
            </a:r>
            <a:r>
              <a:rPr lang="en-US" dirty="0" smtClean="0"/>
              <a:t>(</a:t>
            </a:r>
            <a:r>
              <a:rPr lang="en-US" dirty="0" err="1" smtClean="0"/>
              <a:t>hr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Do you think that runners in a race go the same speed over the entire distance?</a:t>
            </a:r>
          </a:p>
          <a:p>
            <a:endParaRPr lang="en-US" smtClean="0"/>
          </a:p>
          <a:p>
            <a:r>
              <a:rPr lang="en-US" smtClean="0"/>
              <a:t>Why do we represent their speed with one number (i.e. 5 m/s)?</a:t>
            </a:r>
            <a:endParaRPr lang="en-US"/>
          </a:p>
        </p:txBody>
      </p:sp>
      <p:pic>
        <p:nvPicPr>
          <p:cNvPr id="4098" name="Picture 2" descr="C:\Documents and Settings\sabrina.dejong\Local Settings\Temporary Internet Files\Content.IE5\LGI2N13C\MPj042439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962400"/>
            <a:ext cx="3124200" cy="2081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Average Speed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number we often use to represent the speed of an object is called average speed.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Explain why you think scientists’ call this speed “average speed”.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Average Speed vs. Instantaneous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Average speed is a measure of the average distance covered in 1 unit of time (i.e. 1 s, or 1 hr) for the entire distance.</a:t>
            </a:r>
          </a:p>
          <a:p>
            <a:endParaRPr lang="en-US" smtClean="0"/>
          </a:p>
          <a:p>
            <a:r>
              <a:rPr lang="en-US" smtClean="0"/>
              <a:t>Instantaneous speed is a measure of the speed of an object in the instant it is measured - like a police radar measures.</a:t>
            </a:r>
            <a:endParaRPr lang="en-US"/>
          </a:p>
        </p:txBody>
      </p:sp>
      <p:pic>
        <p:nvPicPr>
          <p:cNvPr id="2050" name="Picture 2" descr="C:\Documents and Settings\sabrina.dejong\Local Settings\Temporary Internet Files\Content.IE5\PQYHS48R\MCj013939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4572000"/>
            <a:ext cx="2309388" cy="204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Speed Lab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Calculate the average speed of  your motion for each distance you completed during the lab.</a:t>
            </a:r>
          </a:p>
          <a:p>
            <a:endParaRPr lang="en-US" smtClean="0"/>
          </a:p>
          <a:p>
            <a:r>
              <a:rPr lang="en-US" smtClean="0"/>
              <a:t>Answer the lab questions on the back of your sheet.</a:t>
            </a:r>
          </a:p>
          <a:p>
            <a:endParaRPr lang="en-US" smtClean="0"/>
          </a:p>
          <a:p>
            <a:r>
              <a:rPr lang="en-US" smtClean="0"/>
              <a:t>Complete worksheet on calculating speed.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Metric Conversions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Common metric units for distance?</a:t>
            </a:r>
          </a:p>
          <a:p>
            <a:r>
              <a:rPr lang="en-CA" dirty="0" smtClean="0"/>
              <a:t>Common metric units for time?</a:t>
            </a:r>
          </a:p>
          <a:p>
            <a:endParaRPr lang="en-CA" dirty="0" smtClean="0"/>
          </a:p>
          <a:p>
            <a:r>
              <a:rPr lang="en-CA" dirty="0" smtClean="0"/>
              <a:t>How do we convert between the different size units for a specific measurement?</a:t>
            </a:r>
          </a:p>
          <a:p>
            <a:r>
              <a:rPr lang="en-CA" dirty="0" smtClean="0"/>
              <a:t>How do we convert between different units of time?</a:t>
            </a:r>
            <a:endParaRPr lang="en-C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Help communicate information to others regarding a number of variables.</a:t>
            </a:r>
            <a:endParaRPr lang="en-CA" dirty="0" smtClean="0"/>
          </a:p>
          <a:p>
            <a:pPr lvl="0"/>
            <a:r>
              <a:rPr lang="en-US" dirty="0" smtClean="0"/>
              <a:t>Have independent variables and dependant variables which create an x and y axis.</a:t>
            </a:r>
            <a:endParaRPr lang="en-CA" dirty="0" smtClean="0"/>
          </a:p>
          <a:p>
            <a:pPr lvl="0"/>
            <a:r>
              <a:rPr lang="en-US" dirty="0" smtClean="0"/>
              <a:t>Help demonstrate the relationship between variables like distance, time and velocity</a:t>
            </a:r>
            <a:endParaRPr lang="en-CA" dirty="0" smtClean="0"/>
          </a:p>
          <a:p>
            <a:r>
              <a:rPr lang="en-US" u="sng" dirty="0" smtClean="0">
                <a:hlinkClick r:id="rId2"/>
              </a:rPr>
              <a:t>http://graphs.mathwarehouse.com/distance-time-graph-activity.php</a:t>
            </a:r>
            <a:endParaRPr lang="en-US" u="sng" dirty="0" smtClean="0"/>
          </a:p>
          <a:p>
            <a:r>
              <a:rPr lang="en-US" dirty="0" smtClean="0"/>
              <a:t>What is represented in this graph?</a:t>
            </a: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</TotalTime>
  <Words>597</Words>
  <Application>Microsoft Office PowerPoint</Application>
  <PresentationFormat>On-screen Show (4:3)</PresentationFormat>
  <Paragraphs>123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Motion </vt:lpstr>
      <vt:lpstr>Speed</vt:lpstr>
      <vt:lpstr>Speed</vt:lpstr>
      <vt:lpstr>Speed</vt:lpstr>
      <vt:lpstr>Average Speed</vt:lpstr>
      <vt:lpstr>Average Speed vs. Instantaneous</vt:lpstr>
      <vt:lpstr>Speed Lab</vt:lpstr>
      <vt:lpstr>Metric Conversions</vt:lpstr>
      <vt:lpstr>Graphs</vt:lpstr>
      <vt:lpstr>Slope and speed</vt:lpstr>
      <vt:lpstr>Slope</vt:lpstr>
      <vt:lpstr>Summary</vt:lpstr>
      <vt:lpstr>Section 9.7 – Distance-Time Graphs</vt:lpstr>
      <vt:lpstr>Distance-Time Graphs – Card Game</vt:lpstr>
      <vt:lpstr>Distance-Time Graphs – Stories</vt:lpstr>
      <vt:lpstr>PowerPoint Presentation</vt:lpstr>
      <vt:lpstr>PowerPoint Presentation</vt:lpstr>
      <vt:lpstr>Distance-Time Graphs – Card Game</vt:lpstr>
      <vt:lpstr>Section 9.7 – Distance-Time Graphs</vt:lpstr>
      <vt:lpstr>Acceleration</vt:lpstr>
      <vt:lpstr> Force</vt:lpstr>
    </vt:vector>
  </TitlesOfParts>
  <Company>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</dc:title>
  <dc:creator>dist 10</dc:creator>
  <cp:lastModifiedBy>Erik</cp:lastModifiedBy>
  <cp:revision>32</cp:revision>
  <dcterms:created xsi:type="dcterms:W3CDTF">2010-03-29T09:38:07Z</dcterms:created>
  <dcterms:modified xsi:type="dcterms:W3CDTF">2013-10-10T16:47:14Z</dcterms:modified>
</cp:coreProperties>
</file>