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2"/>
  </p:handoutMasterIdLst>
  <p:sldIdLst>
    <p:sldId id="256" r:id="rId2"/>
    <p:sldId id="288" r:id="rId3"/>
    <p:sldId id="292" r:id="rId4"/>
    <p:sldId id="293" r:id="rId5"/>
    <p:sldId id="294" r:id="rId6"/>
    <p:sldId id="291" r:id="rId7"/>
    <p:sldId id="295" r:id="rId8"/>
    <p:sldId id="296" r:id="rId9"/>
    <p:sldId id="301" r:id="rId10"/>
    <p:sldId id="302" r:id="rId11"/>
    <p:sldId id="306" r:id="rId12"/>
    <p:sldId id="303" r:id="rId13"/>
    <p:sldId id="304" r:id="rId14"/>
    <p:sldId id="289" r:id="rId15"/>
    <p:sldId id="290" r:id="rId16"/>
    <p:sldId id="297" r:id="rId17"/>
    <p:sldId id="298" r:id="rId18"/>
    <p:sldId id="299" r:id="rId19"/>
    <p:sldId id="257" r:id="rId20"/>
    <p:sldId id="300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1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33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54559-2638-4E76-BFCB-E592AC1E861B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A30AC-887B-420C-913A-9D34D999B3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253B87-0367-4AD7-8235-CD25A0E814F8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BC1E98-D493-4296-93D5-BF836FA7FE3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nationalgeographic.com/video/environment/going-green-environment/conservation-in-action/sustainable-logging/" TargetMode="External"/><Relationship Id="rId2" Type="http://schemas.openxmlformats.org/officeDocument/2006/relationships/hyperlink" Target="http://www.nfb.ca/film/Forbidden_Fores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W_E55TqsVQ&amp;feature=related" TargetMode="External"/><Relationship Id="rId2" Type="http://schemas.openxmlformats.org/officeDocument/2006/relationships/hyperlink" Target="http://www.youtube.com/watch?v=H3xiveiTCd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FN9kd9VkSIc&amp;feature=relat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Ecosystems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CA" dirty="0" err="1" smtClean="0"/>
              <a:t>Survivorman</a:t>
            </a:r>
            <a:r>
              <a:rPr lang="en-CA" dirty="0" smtClean="0"/>
              <a:t> Boreal Forest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dirty="0" smtClean="0"/>
              <a:t>Give an example of a plant and an animal that </a:t>
            </a:r>
            <a:r>
              <a:rPr lang="en-CA" dirty="0" err="1" smtClean="0"/>
              <a:t>Survivorman</a:t>
            </a:r>
            <a:r>
              <a:rPr lang="en-CA" dirty="0" smtClean="0"/>
              <a:t> found in the Boreal forest and used for survival.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Explain (what &amp; why it happened)  two obstacles that </a:t>
            </a:r>
            <a:r>
              <a:rPr lang="en-CA" dirty="0" err="1" smtClean="0"/>
              <a:t>Survivorman</a:t>
            </a:r>
            <a:r>
              <a:rPr lang="en-CA" dirty="0" smtClean="0"/>
              <a:t> faced during his stay in the Boreal forest of Northern Ontario.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Explain (what, why, and how) the methods that </a:t>
            </a:r>
            <a:r>
              <a:rPr lang="en-CA" dirty="0" err="1" smtClean="0"/>
              <a:t>Survivorman</a:t>
            </a:r>
            <a:r>
              <a:rPr lang="en-CA" dirty="0" smtClean="0"/>
              <a:t> used to overcome the obstacles from #2.  </a:t>
            </a:r>
          </a:p>
          <a:p>
            <a:pPr marL="514350" indent="-514350">
              <a:buNone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48600" cy="609600"/>
          </a:xfrm>
        </p:spPr>
        <p:txBody>
          <a:bodyPr>
            <a:normAutofit fontScale="90000"/>
          </a:bodyPr>
          <a:lstStyle/>
          <a:p>
            <a:r>
              <a:rPr lang="en-CA" dirty="0" err="1" smtClean="0"/>
              <a:t>Survivorman</a:t>
            </a:r>
            <a:r>
              <a:rPr lang="en-CA" dirty="0" smtClean="0"/>
              <a:t> Project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en-CA" sz="2900" dirty="0" smtClean="0"/>
          </a:p>
          <a:p>
            <a:pPr marL="514800" indent="-514350">
              <a:buFont typeface="+mj-lt"/>
              <a:buAutoNum type="arabicPeriod"/>
            </a:pPr>
            <a:r>
              <a:rPr lang="en-CA" sz="2900" dirty="0" smtClean="0"/>
              <a:t>You are the head of the search and rescue team in Charlotte County.  </a:t>
            </a:r>
          </a:p>
          <a:p>
            <a:pPr marL="514800" indent="-514350">
              <a:buFont typeface="+mj-lt"/>
              <a:buAutoNum type="arabicPeriod"/>
            </a:pPr>
            <a:endParaRPr lang="en-CA" sz="2900" dirty="0" smtClean="0"/>
          </a:p>
          <a:p>
            <a:pPr marL="514800" indent="0">
              <a:buNone/>
            </a:pPr>
            <a:r>
              <a:rPr lang="en-CA" sz="2900" dirty="0" smtClean="0"/>
              <a:t>Create a presentation for youth explaining how to survive if you get lost in the forest. </a:t>
            </a:r>
          </a:p>
          <a:p>
            <a:pPr marL="788670" indent="-514350">
              <a:buFont typeface="+mj-lt"/>
              <a:buAutoNum type="arabicPeriod"/>
            </a:pPr>
            <a:endParaRPr lang="en-CA" sz="2900" dirty="0" smtClean="0"/>
          </a:p>
          <a:p>
            <a:pPr marL="514350" lvl="0" indent="-514350">
              <a:buNone/>
            </a:pPr>
            <a:r>
              <a:rPr lang="en-CA" sz="2900" dirty="0" smtClean="0"/>
              <a:t>   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1026" name="Picture 2" descr="C:\Users\sabrina.dejong\AppData\Local\Microsoft\Windows\Temporary Internet Files\Content.IE5\1KGKCPFT\MC90043259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3434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48600" cy="609600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4196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en-CA" sz="2900" dirty="0" smtClean="0"/>
              <a:t>You are a journalist for the Charlotte County Courier. </a:t>
            </a:r>
          </a:p>
          <a:p>
            <a:pPr marL="514350" lvl="0" indent="-514350">
              <a:buNone/>
            </a:pPr>
            <a:endParaRPr lang="en-CA" sz="2900" dirty="0" smtClean="0"/>
          </a:p>
          <a:p>
            <a:pPr marL="514350" lvl="0" indent="0">
              <a:buNone/>
            </a:pPr>
            <a:r>
              <a:rPr lang="en-CA" sz="2900" dirty="0" smtClean="0"/>
              <a:t>You’ve just received a tip that a local person was lost in the forest for 10 days, but managed to survive.  </a:t>
            </a:r>
          </a:p>
          <a:p>
            <a:pPr marL="514350" lvl="0" indent="0">
              <a:buNone/>
            </a:pPr>
            <a:endParaRPr lang="en-CA" sz="2900" dirty="0" smtClean="0"/>
          </a:p>
          <a:p>
            <a:pPr marL="514350" lvl="0" indent="0">
              <a:buNone/>
            </a:pPr>
            <a:r>
              <a:rPr lang="en-CA" sz="2900" dirty="0" smtClean="0"/>
              <a:t>Write a newspaper article on this individual’s experience.  </a:t>
            </a:r>
          </a:p>
          <a:p>
            <a:pPr>
              <a:buNone/>
            </a:pPr>
            <a:r>
              <a:rPr lang="en-CA" sz="2900" dirty="0" smtClean="0"/>
              <a:t>  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2051" name="Picture 3" descr="C:\Users\sabrina.dejong\AppData\Local\Microsoft\Windows\Temporary Internet Files\Content.IE5\N9IJM12Y\MC9003894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724400"/>
            <a:ext cx="1915668" cy="1585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48600" cy="609600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en-CA" sz="2900" dirty="0" smtClean="0"/>
          </a:p>
          <a:p>
            <a:pPr marL="514350" lvl="0" indent="-514350">
              <a:buFont typeface="+mj-lt"/>
              <a:buAutoNum type="arabicPeriod" startAt="3"/>
            </a:pPr>
            <a:r>
              <a:rPr lang="en-CA" sz="2900" dirty="0" smtClean="0"/>
              <a:t>You are an artist.  </a:t>
            </a:r>
          </a:p>
          <a:p>
            <a:pPr marL="514350" lvl="0" indent="-514350">
              <a:buNone/>
            </a:pPr>
            <a:endParaRPr lang="en-CA" sz="2900" dirty="0" smtClean="0"/>
          </a:p>
          <a:p>
            <a:pPr marL="514350" lvl="0" indent="0">
              <a:buNone/>
            </a:pPr>
            <a:r>
              <a:rPr lang="en-CA" sz="2900" dirty="0" smtClean="0"/>
              <a:t>The local forest rangers have asked you to create a work of art to be unveiled at a benefit that they are hosting to raise money for boreal forest sustainability projects.  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3074" name="Picture 2" descr="C:\Users\sabrina.dejong\AppData\Local\Microsoft\Windows\Temporary Internet Files\Content.IE5\1KGKCPFT\MC9002121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770670"/>
            <a:ext cx="1242060" cy="1619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smtClean="0"/>
              <a:t>Paradigm shifts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dirty="0" smtClean="0"/>
              <a:t>Paradigm shifts are rare and significant changes in the way humans view the world. 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They are major changes which are controversial when first proposed,  but eventually come to be accepted as a major advancement in scientific knowledge and  understanding. </a:t>
            </a:r>
          </a:p>
          <a:p>
            <a:endParaRPr lang="en-US" dirty="0" smtClean="0"/>
          </a:p>
          <a:p>
            <a:r>
              <a:rPr lang="en-US" dirty="0" smtClean="0"/>
              <a:t>Examples: that the earth is round not flat and that it rotates around the sun.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 shifts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mtClean="0"/>
          </a:p>
          <a:p>
            <a:r>
              <a:rPr lang="en-US" smtClean="0"/>
              <a:t>Who is affected by a paradigm shift? 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  <a:p>
            <a:r>
              <a:rPr lang="en-US" smtClean="0"/>
              <a:t>How is the general public affected in the short and long term?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Environmental Paradigm Shift?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Has the old world view that the earth and all things on it exist for the sole benefit of humans changed? </a:t>
            </a:r>
          </a:p>
          <a:p>
            <a:endParaRPr lang="en-US" smtClean="0"/>
          </a:p>
          <a:p>
            <a:r>
              <a:rPr lang="en-US" smtClean="0"/>
              <a:t>Has western civilization been created on the premise of the unlimited exploitation of the earth? </a:t>
            </a:r>
          </a:p>
          <a:p>
            <a:endParaRPr lang="en-US" smtClean="0"/>
          </a:p>
          <a:p>
            <a:r>
              <a:rPr lang="en-US" smtClean="0"/>
              <a:t>Overall, has the focus shifted to environmental issues and concerns?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 shifts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Are we (individuals, provinces, countries, continents, global community) now shifting toward the concept of sustainability? </a:t>
            </a:r>
          </a:p>
          <a:p>
            <a:endParaRPr lang="en-US" smtClean="0"/>
          </a:p>
          <a:p>
            <a:r>
              <a:rPr lang="en-US" smtClean="0"/>
              <a:t>If yes, do you think this shift real and long-term, or just a phase?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Paradigm shifts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Reflect on a past paradigm (for example, resources are limitless) by considering the</a:t>
            </a:r>
          </a:p>
          <a:p>
            <a:pPr>
              <a:buNone/>
            </a:pPr>
            <a:r>
              <a:rPr lang="en-US" smtClean="0"/>
              <a:t>following questions: How is it possible that people thought this way? What factors</a:t>
            </a:r>
          </a:p>
          <a:p>
            <a:pPr>
              <a:buNone/>
            </a:pPr>
            <a:r>
              <a:rPr lang="en-US" smtClean="0"/>
              <a:t>contributed to this mind-set? Are there still large numbers in the general</a:t>
            </a:r>
          </a:p>
          <a:p>
            <a:pPr>
              <a:buNone/>
            </a:pPr>
            <a:r>
              <a:rPr lang="en-US" smtClean="0"/>
              <a:t>population that think this way? Why are we shifting to a different paradigm?</a:t>
            </a:r>
          </a:p>
          <a:p>
            <a:endParaRPr lang="en-US" smtClean="0"/>
          </a:p>
          <a:p>
            <a:r>
              <a:rPr lang="en-US" smtClean="0"/>
              <a:t>Take part in a debate between two opposing world views on environmental issues. </a:t>
            </a:r>
            <a:r>
              <a:rPr lang="en-US" i="1" smtClean="0"/>
              <a:t>This would demonstrate students’ understanding of paradigm shift. (114-1)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Choose a topic &amp; report to teacher</a:t>
            </a:r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Summarize topic</a:t>
            </a:r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880110" lvl="1" indent="-514350">
              <a:buFont typeface="Wingdings" pitchFamily="2" charset="2"/>
              <a:buChar char="ü"/>
            </a:pPr>
            <a:r>
              <a:rPr lang="en-US" smtClean="0"/>
              <a:t>Introduction of topic</a:t>
            </a:r>
          </a:p>
          <a:p>
            <a:pPr marL="880110" lvl="1" indent="-514350">
              <a:buFont typeface="Wingdings" pitchFamily="2" charset="2"/>
              <a:buChar char="ü"/>
            </a:pPr>
            <a:r>
              <a:rPr lang="en-US" smtClean="0"/>
              <a:t>Summary of information</a:t>
            </a:r>
          </a:p>
          <a:p>
            <a:pPr marL="880110" lvl="1" indent="-514350">
              <a:buFont typeface="Wingdings" pitchFamily="2" charset="2"/>
              <a:buChar char="ü"/>
            </a:pPr>
            <a:r>
              <a:rPr lang="en-US" smtClean="0"/>
              <a:t> Visual component</a:t>
            </a:r>
          </a:p>
          <a:p>
            <a:pPr marL="880110" lvl="1" indent="-514350">
              <a:buFont typeface="Wingdings" pitchFamily="2" charset="2"/>
              <a:buChar char="ü"/>
            </a:pPr>
            <a:r>
              <a:rPr lang="en-US" smtClean="0"/>
              <a:t>1 Real-life use/example to illustrate topic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 to Ecosystems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200" smtClean="0"/>
          </a:p>
          <a:p>
            <a:pPr algn="ctr">
              <a:buNone/>
            </a:pPr>
            <a:r>
              <a:rPr lang="en-US" sz="3200" smtClean="0"/>
              <a:t>What is a Boreal Forest?</a:t>
            </a:r>
          </a:p>
          <a:p>
            <a:pPr algn="ctr">
              <a:buNone/>
            </a:pPr>
            <a:endParaRPr lang="en-US" sz="3200" smtClean="0"/>
          </a:p>
          <a:p>
            <a:pPr>
              <a:buNone/>
            </a:pPr>
            <a:r>
              <a:rPr lang="en-US" sz="3200" smtClean="0"/>
              <a:t>Boreal Forest - tai·ga  (tg) </a:t>
            </a:r>
            <a:r>
              <a:rPr lang="en-US" sz="3200" i="1" smtClean="0"/>
              <a:t>n.</a:t>
            </a:r>
            <a:r>
              <a:rPr lang="en-US" sz="3200" smtClean="0"/>
              <a:t> A subarctic, evergreen coniferous forest of northern Eurasia located just south of the tundra and dominated by firs and spruces</a:t>
            </a:r>
          </a:p>
          <a:p>
            <a:pPr algn="ctr">
              <a:buNone/>
            </a:pP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Carbon cycle – </a:t>
            </a:r>
            <a:r>
              <a:rPr lang="en-US" dirty="0" smtClean="0"/>
              <a:t>Quentin, Alex</a:t>
            </a:r>
            <a:endParaRPr lang="en-US" dirty="0" smtClean="0"/>
          </a:p>
          <a:p>
            <a:r>
              <a:rPr lang="en-US" dirty="0" smtClean="0"/>
              <a:t>Nitrogen Cycle – </a:t>
            </a:r>
            <a:r>
              <a:rPr lang="en-US" dirty="0" smtClean="0"/>
              <a:t>Justin, Zack</a:t>
            </a:r>
            <a:endParaRPr lang="en-US" dirty="0" smtClean="0"/>
          </a:p>
          <a:p>
            <a:r>
              <a:rPr lang="en-US" dirty="0" smtClean="0"/>
              <a:t>Oxygen Cycle – </a:t>
            </a:r>
            <a:r>
              <a:rPr lang="en-US" dirty="0" smtClean="0"/>
              <a:t>Katie, Max</a:t>
            </a:r>
            <a:endParaRPr lang="en-US" dirty="0" smtClean="0"/>
          </a:p>
          <a:p>
            <a:r>
              <a:rPr lang="en-US" dirty="0" smtClean="0"/>
              <a:t>Bioaccumulation </a:t>
            </a:r>
            <a:r>
              <a:rPr lang="en-US" dirty="0" smtClean="0"/>
              <a:t>– Emily, Valerie, Spencer</a:t>
            </a:r>
            <a:endParaRPr lang="en-US" dirty="0" smtClean="0"/>
          </a:p>
          <a:p>
            <a:r>
              <a:rPr lang="en-US" dirty="0" err="1" smtClean="0"/>
              <a:t>Trophic</a:t>
            </a:r>
            <a:r>
              <a:rPr lang="en-US" dirty="0" smtClean="0"/>
              <a:t> Levels – </a:t>
            </a:r>
            <a:r>
              <a:rPr lang="en-US" dirty="0" smtClean="0"/>
              <a:t>Connor, Jake</a:t>
            </a:r>
            <a:endParaRPr lang="en-US" dirty="0" smtClean="0"/>
          </a:p>
          <a:p>
            <a:r>
              <a:rPr lang="en-US" dirty="0" err="1" smtClean="0"/>
              <a:t>Heterotrophs</a:t>
            </a:r>
            <a:r>
              <a:rPr lang="en-US" dirty="0" smtClean="0"/>
              <a:t> &amp; </a:t>
            </a:r>
            <a:r>
              <a:rPr lang="en-US" dirty="0" err="1" smtClean="0"/>
              <a:t>Autotrophs</a:t>
            </a:r>
            <a:r>
              <a:rPr lang="en-US" dirty="0" smtClean="0"/>
              <a:t> </a:t>
            </a:r>
            <a:r>
              <a:rPr lang="en-US" dirty="0" smtClean="0"/>
              <a:t>– Matt A., </a:t>
            </a:r>
            <a:r>
              <a:rPr lang="en-US" dirty="0" err="1" smtClean="0"/>
              <a:t>Abbie</a:t>
            </a:r>
            <a:endParaRPr lang="en-US" dirty="0" smtClean="0"/>
          </a:p>
          <a:p>
            <a:r>
              <a:rPr lang="en-US" dirty="0" smtClean="0"/>
              <a:t>Decomposers &amp; Producers – </a:t>
            </a:r>
            <a:r>
              <a:rPr lang="en-US" dirty="0" err="1" smtClean="0"/>
              <a:t>Kathleyn</a:t>
            </a:r>
            <a:r>
              <a:rPr lang="en-US" dirty="0" smtClean="0"/>
              <a:t>, Lindsey, </a:t>
            </a:r>
            <a:r>
              <a:rPr lang="en-US" dirty="0" err="1" smtClean="0"/>
              <a:t>Karah</a:t>
            </a:r>
            <a:endParaRPr lang="en-US" dirty="0" smtClean="0"/>
          </a:p>
          <a:p>
            <a:r>
              <a:rPr lang="en-US" dirty="0" err="1" smtClean="0"/>
              <a:t>Herbovoires</a:t>
            </a:r>
            <a:r>
              <a:rPr lang="en-US" dirty="0" smtClean="0"/>
              <a:t> &amp; </a:t>
            </a:r>
            <a:r>
              <a:rPr lang="en-US" dirty="0" err="1" smtClean="0"/>
              <a:t>Carnivoires</a:t>
            </a:r>
            <a:r>
              <a:rPr lang="en-US" dirty="0" smtClean="0"/>
              <a:t> – </a:t>
            </a:r>
            <a:r>
              <a:rPr lang="en-US" dirty="0" smtClean="0"/>
              <a:t>Scott, Brittany, Mike, David</a:t>
            </a:r>
            <a:endParaRPr lang="en-US" dirty="0" smtClean="0"/>
          </a:p>
          <a:p>
            <a:r>
              <a:rPr lang="en-US" dirty="0" err="1" smtClean="0"/>
              <a:t>Omnivoire</a:t>
            </a:r>
            <a:r>
              <a:rPr lang="en-US" dirty="0" smtClean="0"/>
              <a:t> s &amp; Saprobes – </a:t>
            </a:r>
            <a:r>
              <a:rPr lang="en-US" dirty="0" smtClean="0"/>
              <a:t>Gareth, Matt M.</a:t>
            </a:r>
            <a:endParaRPr lang="en-US" dirty="0" smtClean="0"/>
          </a:p>
          <a:p>
            <a:r>
              <a:rPr lang="en-US" dirty="0" smtClean="0"/>
              <a:t>Water Cycle – </a:t>
            </a:r>
            <a:r>
              <a:rPr lang="en-US" dirty="0" smtClean="0"/>
              <a:t>Nick, John</a:t>
            </a:r>
            <a:r>
              <a:rPr lang="en-US" smtClean="0"/>
              <a:t>, Stephen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Boreal Forest </a:t>
            </a:r>
            <a:endParaRPr lang="en-US"/>
          </a:p>
        </p:txBody>
      </p:sp>
      <p:pic>
        <p:nvPicPr>
          <p:cNvPr id="6" name="Content Placeholder 5" descr="Boreal Forest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133600"/>
            <a:ext cx="4632434" cy="31242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Boreal Forests - World</a:t>
            </a:r>
            <a:endParaRPr lang="en-US"/>
          </a:p>
        </p:txBody>
      </p:sp>
      <p:pic>
        <p:nvPicPr>
          <p:cNvPr id="4" name="Content Placeholder 3" descr="Boreal worl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" contrast="5000"/>
          </a:blip>
          <a:stretch>
            <a:fillRect/>
          </a:stretch>
        </p:blipFill>
        <p:spPr>
          <a:xfrm>
            <a:off x="1684106" y="2438400"/>
            <a:ext cx="5402494" cy="3164318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Boreal Forests - Canada</a:t>
            </a:r>
            <a:endParaRPr lang="en-US"/>
          </a:p>
        </p:txBody>
      </p:sp>
      <p:pic>
        <p:nvPicPr>
          <p:cNvPr id="4" name="Content Placeholder 3" descr="Boreal Cana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133600"/>
            <a:ext cx="4535865" cy="3577063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smtClean="0"/>
              <a:t>Presentation –Evalution</a:t>
            </a:r>
            <a:br>
              <a:rPr lang="en-US" smtClean="0"/>
            </a:br>
            <a:r>
              <a:rPr lang="en-US" smtClean="0"/>
              <a:t>							/20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724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Section – 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Time 1-2 min -		/4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Presentation should include: </a:t>
            </a:r>
          </a:p>
          <a:p>
            <a:pPr marL="514350" indent="-514350">
              <a:buNone/>
            </a:pPr>
            <a:r>
              <a:rPr lang="en-US" smtClean="0"/>
              <a:t>				</a:t>
            </a:r>
            <a:r>
              <a:rPr lang="en-US" sz="1200" smtClean="0"/>
              <a:t>                Not Present	Incomplete	Poor	Good	Execellent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Introduction of topic	 o	    1	  2	  3	   4</a:t>
            </a:r>
          </a:p>
          <a:p>
            <a:pPr marL="514350" indent="-514350">
              <a:buNone/>
            </a:pPr>
            <a:r>
              <a:rPr lang="en-US" sz="2000" smtClean="0"/>
              <a:t>		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Summary of information 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 Visual component		 0	    1	  2	  3	   4</a:t>
            </a:r>
          </a:p>
          <a:p>
            <a:pPr marL="514350" indent="-514350">
              <a:buNone/>
            </a:pPr>
            <a:endParaRPr lang="en-US" sz="200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smtClean="0"/>
              <a:t>1 Real-life use/example	 0	   1	  2	  3	   4</a:t>
            </a:r>
          </a:p>
          <a:p>
            <a:pPr marL="514350" indent="-514350">
              <a:buNone/>
            </a:pPr>
            <a:r>
              <a:rPr lang="en-US" sz="2000" smtClean="0"/>
              <a:t>	 to illustrate topic</a:t>
            </a:r>
          </a:p>
          <a:p>
            <a:pPr marL="514350" indent="-514350"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 to Ecosystems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What is the value of a boreal forest? </a:t>
            </a:r>
          </a:p>
          <a:p>
            <a:endParaRPr lang="en-US" dirty="0" smtClean="0"/>
          </a:p>
          <a:p>
            <a:r>
              <a:rPr lang="en-US" dirty="0" smtClean="0"/>
              <a:t>List 3 negative effects that would occur if it were to be clear cut?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600" dirty="0" smtClean="0">
                <a:hlinkClick r:id="rId2"/>
              </a:rPr>
              <a:t>NFB – Forestry Film</a:t>
            </a:r>
            <a:r>
              <a:rPr lang="en-US" sz="1600" dirty="0" smtClean="0"/>
              <a:t> – 0-12 min 05 sec &amp; </a:t>
            </a:r>
            <a:r>
              <a:rPr lang="en-US" sz="1600" dirty="0" smtClean="0">
                <a:hlinkClick r:id="rId3"/>
              </a:rPr>
              <a:t>National Geographic Film</a:t>
            </a:r>
            <a:endParaRPr lang="en-US" sz="16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smtClean="0"/>
              <a:t>Sustainability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sustainability? </a:t>
            </a:r>
          </a:p>
          <a:p>
            <a:pPr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Sustainability - Capable of being continued with minimal long-term effect on the environment: sustainable agriculture.</a:t>
            </a:r>
          </a:p>
          <a:p>
            <a:pPr>
              <a:buNone/>
            </a:pPr>
            <a:endParaRPr lang="en-US" dirty="0" smtClean="0"/>
          </a:p>
          <a:p>
            <a:r>
              <a:rPr lang="en-US" smtClean="0"/>
              <a:t>Are you willing to sacrifice something to ensure sustainability?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dirty="0" smtClean="0"/>
              <a:t>Should our industry grow and expand at any environmental cost?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 best practices in industry lead to sustainable practices? </a:t>
            </a:r>
          </a:p>
          <a:p>
            <a:endParaRPr lang="en-US" dirty="0" smtClean="0"/>
          </a:p>
          <a:p>
            <a:r>
              <a:rPr lang="en-US" dirty="0" smtClean="0"/>
              <a:t>What are sustainable practices in your home? </a:t>
            </a:r>
          </a:p>
          <a:p>
            <a:endParaRPr lang="en-US" dirty="0" smtClean="0"/>
          </a:p>
          <a:p>
            <a:r>
              <a:rPr lang="en-US" dirty="0" smtClean="0"/>
              <a:t>How do we know when they are present?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Survivorman</a:t>
            </a:r>
            <a:r>
              <a:rPr lang="en-CA" dirty="0" smtClean="0"/>
              <a:t> – Boreal Forest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>
              <a:hlinkClick r:id="rId2"/>
            </a:endParaRPr>
          </a:p>
          <a:p>
            <a:r>
              <a:rPr lang="en-CA" dirty="0" smtClean="0">
                <a:hlinkClick r:id="rId2"/>
              </a:rPr>
              <a:t>http://www.youtube.com/watch?v=H3xiveiTCdI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>
                <a:hlinkClick r:id="rId3"/>
              </a:rPr>
              <a:t>http://www.youtube.com/watch?v=dW_E55TqsVQ&amp;feature=related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>
                <a:hlinkClick r:id="rId4"/>
              </a:rPr>
              <a:t>http://www.youtube.com/watch?v=FN9kd9VkSIc&amp;feature=related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2125</TotalTime>
  <Words>975</Words>
  <Application>Microsoft Office PowerPoint</Application>
  <PresentationFormat>On-screen Show (4:3)</PresentationFormat>
  <Paragraphs>502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Flow</vt:lpstr>
      <vt:lpstr>Ecosystems</vt:lpstr>
      <vt:lpstr>Introduction to Ecosystems</vt:lpstr>
      <vt:lpstr>Boreal Forest </vt:lpstr>
      <vt:lpstr>Boreal Forests - World</vt:lpstr>
      <vt:lpstr>Boreal Forests - Canada</vt:lpstr>
      <vt:lpstr>Introduction to Ecosystems</vt:lpstr>
      <vt:lpstr>Sustainability</vt:lpstr>
      <vt:lpstr>Slide 8</vt:lpstr>
      <vt:lpstr>Survivorman – Boreal Forest</vt:lpstr>
      <vt:lpstr>Survivorman Boreal Forest</vt:lpstr>
      <vt:lpstr>Survivorman Project</vt:lpstr>
      <vt:lpstr>Slide 12</vt:lpstr>
      <vt:lpstr>Slide 13</vt:lpstr>
      <vt:lpstr>Paradigm shifts</vt:lpstr>
      <vt:lpstr>Paradigm shifts</vt:lpstr>
      <vt:lpstr>Environmental Paradigm Shift?</vt:lpstr>
      <vt:lpstr>Paradigm shifts</vt:lpstr>
      <vt:lpstr>Paradigm shifts</vt:lpstr>
      <vt:lpstr>Presentation</vt:lpstr>
      <vt:lpstr>Topics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  <vt:lpstr>Presentation –Evalution        /20 </vt:lpstr>
    </vt:vector>
  </TitlesOfParts>
  <Company>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Ecosystems</dc:title>
  <dc:creator>dist 10</dc:creator>
  <cp:lastModifiedBy>admin</cp:lastModifiedBy>
  <cp:revision>35</cp:revision>
  <dcterms:created xsi:type="dcterms:W3CDTF">2009-06-01T14:45:35Z</dcterms:created>
  <dcterms:modified xsi:type="dcterms:W3CDTF">2012-04-05T15:30:03Z</dcterms:modified>
</cp:coreProperties>
</file>